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FC2E-E650-4E11-9617-EB6C4FB2B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7B22A-07F6-43E9-96F5-973D90F58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F45F1-874D-449F-91A3-3F37E564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D793-C880-4755-AB0A-141DB6CE27D1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7BD56-3ACC-4B4E-92A0-371D9425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4F825-3C53-45E6-9F0B-C4521323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EEAC-F170-4E73-9F4B-39911BFD5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18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FDFE6-F784-4A3B-979E-DF87591B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CBA9E-2FE2-4944-A40F-7CB013A13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F248C-AF66-4E61-AD8D-991A0FDC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D793-C880-4755-AB0A-141DB6CE27D1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CA409-F02D-45F1-B878-F30098065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354C8-0E04-4F3D-9B56-A572E3C5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EEAC-F170-4E73-9F4B-39911BFD5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61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884D8E-15E2-4909-B342-2FC545876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2DC88-FDF0-4289-B1C4-962C07771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4AF64-C945-488B-94EC-AEB268D3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D793-C880-4755-AB0A-141DB6CE27D1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FE443-FA3A-4569-A135-441AF072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9CAF-6911-4AB6-9E13-DD4FB667C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EEAC-F170-4E73-9F4B-39911BFD5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7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60B9-64DA-4255-A173-82148241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2A5AF-E716-4104-87F1-466FF64E2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A6C63-E4B4-4652-8181-41076624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D793-C880-4755-AB0A-141DB6CE27D1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3E9E-FFD5-47F4-BD8A-A36B84911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471BC-FD3B-4683-BA48-BA06B0E4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EEAC-F170-4E73-9F4B-39911BFD5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19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ADE5-D940-46C3-A4B4-69736D09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D3364-1650-4DD2-B089-D57138868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F490D-781D-4E09-A4B4-E5E55FF3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D793-C880-4755-AB0A-141DB6CE27D1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D339A-DAFE-4183-BBA5-75E319F0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D7A7C-9AF6-4741-BC9B-145A8236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EEAC-F170-4E73-9F4B-39911BFD5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06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A3871-83AD-4046-8776-F63ADC05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1106A-4C5E-418C-B78C-40C80D478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83A7A-97AA-46A0-B37F-D113642A0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33843-1857-4CA8-A984-2363AFDD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D793-C880-4755-AB0A-141DB6CE27D1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DD7A7-1E16-42DE-99A5-EDC2EEC4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2B74A-CB7A-49BA-8F5A-B8659662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EEAC-F170-4E73-9F4B-39911BFD5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9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221B-5B98-4471-B2FC-FD689611E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E8CA4-0D99-4E1B-BD39-1E65C47A2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470CC-AE6A-4EC7-B0DA-177D935D1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329C4-950E-45D0-907D-BDE8B43BC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AC99AE-8E5B-4213-BA91-85A98E38D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BB26AF-E594-4A39-B971-48477B0D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D793-C880-4755-AB0A-141DB6CE27D1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4F073-B499-45A8-BAFE-DB0A3D9A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1FB9D-4CD9-4C05-A4DF-B627ECD8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EEAC-F170-4E73-9F4B-39911BFD5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0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469E-36D5-41B1-85B8-8CE01DFCF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86DA6-73A2-404F-A0AD-081380F0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D793-C880-4755-AB0A-141DB6CE27D1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8B5A3-73BD-4262-9834-937DF028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FB2CA-9E24-47B7-A7BA-D4663A47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EEAC-F170-4E73-9F4B-39911BFD5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2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5BA01A-C1BF-49F1-8946-D1E70066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D793-C880-4755-AB0A-141DB6CE27D1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908AE-5A0A-4B2F-8924-DC184AD5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18751-6E5B-4842-B2EA-C5786404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EEAC-F170-4E73-9F4B-39911BFD5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5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D857-F33E-4BAA-A9F9-6C560432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4BBBA-5D52-4C39-9EBC-A94B01D2D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42C6B-92E9-4401-B10F-29ADD3E66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F9B38-40D8-41E1-A8B6-11F8A213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D793-C880-4755-AB0A-141DB6CE27D1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3A3AB-0F4F-4AB1-B955-CD85FB87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2824D-2803-41BE-AC06-7FD4A7B5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EEAC-F170-4E73-9F4B-39911BFD5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02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D40D5-6E04-4140-A4DE-DF5BB4F2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43B0E-A240-43E5-AD3B-9246B4965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6FCAE-F80C-4021-AB5F-BD6A16869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154E0-AEA5-4505-9CEC-9577BC6E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D793-C880-4755-AB0A-141DB6CE27D1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F7D5A-69C4-422F-85E1-6493A085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E5FD6-7F60-4A68-A248-2D611C89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EEAC-F170-4E73-9F4B-39911BFD5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9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D8209-AD01-402B-98B9-09BCDA1D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4847B-1AF7-44C2-A55E-4CDE68160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663D-35AE-4962-8FAF-C168CCFF1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9D793-C880-4755-AB0A-141DB6CE27D1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147CF-AAB0-4DB8-8FCA-A82C1FE78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0E76B-4734-4DF9-9E1D-5CF06A37B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3EEAC-F170-4E73-9F4B-39911BFD5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537D-8DCB-4016-A533-C691AF0C9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FE692-6B13-4038-AC68-90690A734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A76DD-0AA2-4947-AF76-DA4D02279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7828"/>
            <a:ext cx="8470304" cy="605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4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537D-8DCB-4016-A533-C691AF0C9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FE692-6B13-4038-AC68-90690A734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8D333-D09B-4F1D-9580-161D12667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857" y="152809"/>
            <a:ext cx="9514286" cy="6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1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537D-8DCB-4016-A533-C691AF0C9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FE692-6B13-4038-AC68-90690A734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361EC-B996-44F2-90B6-4DF0CD056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562" y="80963"/>
            <a:ext cx="11392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2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537D-8DCB-4016-A533-C691AF0C9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FE692-6B13-4038-AC68-90690A734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668A09-F3EB-48CB-A614-BACCFA867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71" y="0"/>
            <a:ext cx="11392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4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537D-8DCB-4016-A533-C691AF0C9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FE692-6B13-4038-AC68-90690A734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4ABD2E-4E16-413F-9F26-72F4F79AA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45"/>
            <a:ext cx="12192000" cy="611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9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537D-8DCB-4016-A533-C691AF0C9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FE692-6B13-4038-AC68-90690A734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61DE0-1B3A-453B-8FA9-EE9D554CA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05" y="402533"/>
            <a:ext cx="8076190" cy="5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9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Whitehouse</dc:creator>
  <cp:lastModifiedBy>Daniel Whitehouse</cp:lastModifiedBy>
  <cp:revision>1</cp:revision>
  <dcterms:created xsi:type="dcterms:W3CDTF">2024-01-11T14:13:48Z</dcterms:created>
  <dcterms:modified xsi:type="dcterms:W3CDTF">2024-01-11T14:16:20Z</dcterms:modified>
</cp:coreProperties>
</file>